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1"/>
  </p:notesMasterIdLst>
  <p:sldIdLst>
    <p:sldId id="256" r:id="rId2"/>
    <p:sldId id="799" r:id="rId3"/>
    <p:sldId id="403" r:id="rId4"/>
    <p:sldId id="797" r:id="rId5"/>
    <p:sldId id="821" r:id="rId6"/>
    <p:sldId id="822" r:id="rId7"/>
    <p:sldId id="823" r:id="rId8"/>
    <p:sldId id="811" r:id="rId9"/>
    <p:sldId id="815" r:id="rId10"/>
    <p:sldId id="262" r:id="rId11"/>
    <p:sldId id="816" r:id="rId12"/>
    <p:sldId id="814" r:id="rId13"/>
    <p:sldId id="817" r:id="rId14"/>
    <p:sldId id="818" r:id="rId15"/>
    <p:sldId id="820" r:id="rId16"/>
    <p:sldId id="802" r:id="rId17"/>
    <p:sldId id="824" r:id="rId18"/>
    <p:sldId id="825" r:id="rId19"/>
    <p:sldId id="826" r:id="rId20"/>
    <p:sldId id="827" r:id="rId21"/>
    <p:sldId id="829" r:id="rId22"/>
    <p:sldId id="828" r:id="rId23"/>
    <p:sldId id="834" r:id="rId24"/>
    <p:sldId id="830" r:id="rId25"/>
    <p:sldId id="831" r:id="rId26"/>
    <p:sldId id="833" r:id="rId27"/>
    <p:sldId id="813" r:id="rId28"/>
    <p:sldId id="803" r:id="rId29"/>
    <p:sldId id="836" r:id="rId30"/>
    <p:sldId id="835" r:id="rId31"/>
    <p:sldId id="837" r:id="rId32"/>
    <p:sldId id="838" r:id="rId33"/>
    <p:sldId id="804" r:id="rId34"/>
    <p:sldId id="839" r:id="rId35"/>
    <p:sldId id="840" r:id="rId36"/>
    <p:sldId id="807" r:id="rId37"/>
    <p:sldId id="841" r:id="rId38"/>
    <p:sldId id="843" r:id="rId39"/>
    <p:sldId id="845" r:id="rId40"/>
    <p:sldId id="852" r:id="rId41"/>
    <p:sldId id="848" r:id="rId42"/>
    <p:sldId id="847" r:id="rId43"/>
    <p:sldId id="846" r:id="rId44"/>
    <p:sldId id="849" r:id="rId45"/>
    <p:sldId id="850" r:id="rId46"/>
    <p:sldId id="810" r:id="rId47"/>
    <p:sldId id="851" r:id="rId48"/>
    <p:sldId id="800" r:id="rId49"/>
    <p:sldId id="796" r:id="rId50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799"/>
            <p14:sldId id="403"/>
            <p14:sldId id="797"/>
            <p14:sldId id="821"/>
            <p14:sldId id="822"/>
            <p14:sldId id="823"/>
            <p14:sldId id="811"/>
            <p14:sldId id="815"/>
            <p14:sldId id="262"/>
            <p14:sldId id="816"/>
            <p14:sldId id="814"/>
            <p14:sldId id="817"/>
            <p14:sldId id="818"/>
            <p14:sldId id="820"/>
            <p14:sldId id="802"/>
            <p14:sldId id="824"/>
            <p14:sldId id="825"/>
            <p14:sldId id="826"/>
            <p14:sldId id="827"/>
            <p14:sldId id="829"/>
            <p14:sldId id="828"/>
            <p14:sldId id="834"/>
            <p14:sldId id="830"/>
            <p14:sldId id="831"/>
            <p14:sldId id="833"/>
            <p14:sldId id="813"/>
            <p14:sldId id="803"/>
            <p14:sldId id="836"/>
            <p14:sldId id="835"/>
            <p14:sldId id="837"/>
            <p14:sldId id="838"/>
            <p14:sldId id="804"/>
            <p14:sldId id="839"/>
            <p14:sldId id="840"/>
            <p14:sldId id="807"/>
            <p14:sldId id="841"/>
            <p14:sldId id="843"/>
            <p14:sldId id="845"/>
            <p14:sldId id="852"/>
            <p14:sldId id="848"/>
            <p14:sldId id="847"/>
            <p14:sldId id="846"/>
            <p14:sldId id="849"/>
            <p14:sldId id="850"/>
            <p14:sldId id="810"/>
            <p14:sldId id="851"/>
            <p14:sldId id="800"/>
            <p14:sldId id="79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78B8"/>
    <a:srgbClr val="FB8E20"/>
    <a:srgbClr val="36544F"/>
    <a:srgbClr val="D4EBE9"/>
    <a:srgbClr val="B04432"/>
    <a:srgbClr val="9E60B8"/>
    <a:srgbClr val="3E729D"/>
    <a:srgbClr val="41719C"/>
    <a:srgbClr val="5AB88F"/>
    <a:srgbClr val="B58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344"/>
    <p:restoredTop sz="96911" autoAdjust="0"/>
  </p:normalViewPr>
  <p:slideViewPr>
    <p:cSldViewPr snapToGrid="0" snapToObjects="1">
      <p:cViewPr varScale="1">
        <p:scale>
          <a:sx n="114" d="100"/>
          <a:sy n="114" d="100"/>
        </p:scale>
        <p:origin x="176" y="9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03.10.19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1625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2289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6778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0573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59013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3804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4744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5951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Bevor wir uns mit </a:t>
            </a:r>
            <a:r>
              <a:rPr lang="de-DE" dirty="0" err="1"/>
              <a:t>React</a:t>
            </a:r>
            <a:r>
              <a:rPr lang="de-DE" baseline="0" dirty="0"/>
              <a:t> beschäftigen, ein kurzer Hintergrund zum Thema Single-Page-Anwendungen.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6658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213649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3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0" y="1861666"/>
            <a:ext cx="98948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10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10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React </a:t>
            </a:r>
            <a:r>
              <a:rPr lang="de-DE" sz="1400" spc="80" dirty="0" err="1">
                <a:solidFill>
                  <a:srgbClr val="D4EBE9"/>
                </a:solidFill>
              </a:rPr>
              <a:t>Meetup</a:t>
            </a:r>
            <a:r>
              <a:rPr lang="de-DE" sz="1400" spc="80" dirty="0">
                <a:solidFill>
                  <a:srgbClr val="D4EBE9"/>
                </a:solidFill>
              </a:rPr>
              <a:t> Hamburg | </a:t>
            </a:r>
            <a:r>
              <a:rPr lang="de-DE" sz="1400" spc="80" dirty="0" err="1">
                <a:solidFill>
                  <a:srgbClr val="D4EBE9"/>
                </a:solidFill>
              </a:rPr>
              <a:t>October</a:t>
            </a:r>
            <a:r>
              <a:rPr lang="de-DE" sz="1400" spc="80" dirty="0">
                <a:solidFill>
                  <a:srgbClr val="D4EBE9"/>
                </a:solidFill>
              </a:rPr>
              <a:t>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710390" y="4881306"/>
            <a:ext cx="4047284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nils.buzz</a:t>
            </a:r>
            <a:r>
              <a:rPr lang="de-DE" b="1" dirty="0">
                <a:solidFill>
                  <a:srgbClr val="36544F"/>
                </a:solidFill>
              </a:rPr>
              <a:t>/bedcon19-react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705631" y="1442815"/>
            <a:ext cx="1659509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One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Year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6209A60-C38A-0541-970B-3B95C5D97745}"/>
              </a:ext>
            </a:extLst>
          </p:cNvPr>
          <p:cNvSpPr/>
          <p:nvPr/>
        </p:nvSpPr>
        <p:spPr>
          <a:xfrm>
            <a:off x="710390" y="3571177"/>
            <a:ext cx="3152456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A (Critical) Review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C31A015-55D8-4148-B14E-A9148568F23E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E90048D-42F1-3745-9CCA-04471E395CAC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nothing</a:t>
            </a:r>
            <a:r>
              <a:rPr lang="de-DE" dirty="0"/>
              <a:t>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hooks</a:t>
            </a:r>
            <a:r>
              <a:rPr lang="de-DE" dirty="0"/>
              <a:t>, but...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2B3FB8-0A08-2843-84AD-E4455B49B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50" y="858179"/>
            <a:ext cx="9055100" cy="384810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978842CB-F914-8B4B-993B-8EC286A779D5}"/>
              </a:ext>
            </a:extLst>
          </p:cNvPr>
          <p:cNvSpPr/>
          <p:nvPr/>
        </p:nvSpPr>
        <p:spPr>
          <a:xfrm>
            <a:off x="4618567" y="4706279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tomdale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/1170095532066430977</a:t>
            </a:r>
          </a:p>
        </p:txBody>
      </p:sp>
    </p:spTree>
    <p:extLst>
      <p:ext uri="{BB962C8B-B14F-4D97-AF65-F5344CB8AC3E}">
        <p14:creationId xmlns:p14="http://schemas.microsoft.com/office/powerpoint/2010/main" val="22969534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nothing</a:t>
            </a:r>
            <a:r>
              <a:rPr lang="de-DE" dirty="0"/>
              <a:t>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hooks</a:t>
            </a:r>
            <a:r>
              <a:rPr lang="de-DE" dirty="0"/>
              <a:t>, but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511EB64-9E07-5848-A491-86F4CE1F063B}"/>
              </a:ext>
            </a:extLst>
          </p:cNvPr>
          <p:cNvSpPr/>
          <p:nvPr/>
        </p:nvSpPr>
        <p:spPr>
          <a:xfrm>
            <a:off x="4606927" y="5125379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tomdale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/1170095532922064901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2467A85A-C552-424B-BD69-54E088255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50" y="858179"/>
            <a:ext cx="90551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563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A LOOK AT THE 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API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Hooks</a:t>
            </a:r>
          </a:p>
        </p:txBody>
      </p:sp>
    </p:spTree>
    <p:extLst>
      <p:ext uri="{BB962C8B-B14F-4D97-AF65-F5344CB8AC3E}">
        <p14:creationId xmlns:p14="http://schemas.microsoft.com/office/powerpoint/2010/main" val="25805391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8767865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683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8767865" cy="37601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This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easy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ThemeContext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i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1172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7" y="1079135"/>
            <a:ext cx="9140400" cy="523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useContext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access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contextValue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React.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ThemeContext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&lt;p&gt;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Your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contextValue.color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}&lt;/p&gt;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easy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ThemeContext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i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But: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changes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re-renders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?! 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indicator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happen.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Syntactically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JavaScript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588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258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479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4242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[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392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4907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initial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once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6258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5572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in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</a:t>
            </a: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Return Value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 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I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think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Tuples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make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JavaScript)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yet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), but elegant,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allows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variables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initial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once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method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setter-Function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leads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re-render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     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1811956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0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0" y="1861666"/>
            <a:ext cx="98948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10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106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React </a:t>
            </a:r>
            <a:r>
              <a:rPr lang="de-DE" sz="1400" spc="80" dirty="0" err="1">
                <a:solidFill>
                  <a:srgbClr val="D4EBE9"/>
                </a:solidFill>
              </a:rPr>
              <a:t>Meetup</a:t>
            </a:r>
            <a:r>
              <a:rPr lang="de-DE" sz="1400" spc="80" dirty="0">
                <a:solidFill>
                  <a:srgbClr val="D4EBE9"/>
                </a:solidFill>
              </a:rPr>
              <a:t> Hamburg | </a:t>
            </a:r>
            <a:r>
              <a:rPr lang="de-DE" sz="1400" spc="80" dirty="0" err="1">
                <a:solidFill>
                  <a:srgbClr val="D4EBE9"/>
                </a:solidFill>
              </a:rPr>
              <a:t>October</a:t>
            </a:r>
            <a:r>
              <a:rPr lang="de-DE" sz="1400" spc="80" dirty="0">
                <a:solidFill>
                  <a:srgbClr val="D4EBE9"/>
                </a:solidFill>
              </a:rPr>
              <a:t> 2019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19C9F6C-37CF-9943-948F-72DE55B90AF7}"/>
              </a:ext>
            </a:extLst>
          </p:cNvPr>
          <p:cNvSpPr/>
          <p:nvPr/>
        </p:nvSpPr>
        <p:spPr>
          <a:xfrm>
            <a:off x="710390" y="4881306"/>
            <a:ext cx="4047284" cy="40507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30000"/>
              </a:lnSpc>
            </a:pPr>
            <a:r>
              <a:rPr lang="de-DE" b="1" dirty="0" err="1">
                <a:solidFill>
                  <a:srgbClr val="36544F"/>
                </a:solidFill>
              </a:rPr>
              <a:t>Slides</a:t>
            </a:r>
            <a:r>
              <a:rPr lang="de-DE" b="1" dirty="0">
                <a:solidFill>
                  <a:srgbClr val="36544F"/>
                </a:solidFill>
              </a:rPr>
              <a:t>: https://</a:t>
            </a:r>
            <a:r>
              <a:rPr lang="de-DE" b="1" dirty="0" err="1">
                <a:solidFill>
                  <a:srgbClr val="36544F"/>
                </a:solidFill>
              </a:rPr>
              <a:t>nils.buzz</a:t>
            </a:r>
            <a:r>
              <a:rPr lang="de-DE" b="1" dirty="0">
                <a:solidFill>
                  <a:srgbClr val="36544F"/>
                </a:solidFill>
              </a:rPr>
              <a:t>/bedcon19-react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73666661-FE55-ED4C-A76E-C86491F3FE12}"/>
              </a:ext>
            </a:extLst>
          </p:cNvPr>
          <p:cNvSpPr/>
          <p:nvPr/>
        </p:nvSpPr>
        <p:spPr>
          <a:xfrm>
            <a:off x="705631" y="1442815"/>
            <a:ext cx="1659509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One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Year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6209A60-C38A-0541-970B-3B95C5D97745}"/>
              </a:ext>
            </a:extLst>
          </p:cNvPr>
          <p:cNvSpPr/>
          <p:nvPr/>
        </p:nvSpPr>
        <p:spPr>
          <a:xfrm>
            <a:off x="710390" y="3571177"/>
            <a:ext cx="4496610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Consequences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for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your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App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9C31A015-55D8-4148-B14E-A9148568F23E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2E90048D-42F1-3745-9CCA-04471E395CAC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83626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4944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 () =&gt;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stop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}, [])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&lt;...&gt;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Noteable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Everything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sideeffect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API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DOM API,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console.log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2nd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dependency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array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unsual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limit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btw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[] 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semantically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mean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experts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572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0330E29-480A-804D-9799-C618F8D6070E}"/>
              </a:ext>
            </a:extLst>
          </p:cNvPr>
          <p:cNvSpPr/>
          <p:nvPr/>
        </p:nvSpPr>
        <p:spPr>
          <a:xfrm>
            <a:off x="3775841" y="3755040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acdlite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/1067541310377123840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8C547EE-C755-F149-9BC6-9378E79E9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51" y="1738284"/>
            <a:ext cx="7578298" cy="1641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942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149315-FAB9-EE44-A12B-856AC06BE2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438"/>
          <a:stretch/>
        </p:blipFill>
        <p:spPr>
          <a:xfrm>
            <a:off x="1163851" y="1683222"/>
            <a:ext cx="7615765" cy="2955204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53CBAAD1-D14F-9E4E-9051-3BD2D3DB796B}"/>
              </a:ext>
            </a:extLst>
          </p:cNvPr>
          <p:cNvCxnSpPr/>
          <p:nvPr/>
        </p:nvCxnSpPr>
        <p:spPr>
          <a:xfrm>
            <a:off x="2912533" y="4157133"/>
            <a:ext cx="2700867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0245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149315-FAB9-EE44-A12B-856AC06BE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51" y="1683222"/>
            <a:ext cx="7615765" cy="4649284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53CBAAD1-D14F-9E4E-9051-3BD2D3DB796B}"/>
              </a:ext>
            </a:extLst>
          </p:cNvPr>
          <p:cNvCxnSpPr/>
          <p:nvPr/>
        </p:nvCxnSpPr>
        <p:spPr>
          <a:xfrm>
            <a:off x="2912533" y="4157133"/>
            <a:ext cx="2700867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35629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3913709" y="5778865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/1067914987753091074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2295F36-54C4-2045-8F10-1AEE11BA2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851" y="1683222"/>
            <a:ext cx="7578298" cy="406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4545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4521200" y="5099050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/1067917403709943808?s=20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772559-007F-8B4D-954F-DFE850E3A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758950"/>
            <a:ext cx="90424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1338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649332" cy="11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sideeffects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605CDE8-87AC-DD4F-83D9-52B7AC3B53F4}"/>
              </a:ext>
            </a:extLst>
          </p:cNvPr>
          <p:cNvSpPr/>
          <p:nvPr/>
        </p:nvSpPr>
        <p:spPr>
          <a:xfrm>
            <a:off x="4521200" y="5099050"/>
            <a:ext cx="4953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de-DE" sz="1200" dirty="0">
                <a:solidFill>
                  <a:srgbClr val="1778B8"/>
                </a:solidFill>
              </a:rPr>
              <a:t>https://</a:t>
            </a:r>
            <a:r>
              <a:rPr lang="de-DE" sz="1200" dirty="0" err="1">
                <a:solidFill>
                  <a:srgbClr val="1778B8"/>
                </a:solidFill>
              </a:rPr>
              <a:t>twitter.com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dan_abramov</a:t>
            </a:r>
            <a:r>
              <a:rPr lang="de-DE" sz="1200" dirty="0">
                <a:solidFill>
                  <a:srgbClr val="1778B8"/>
                </a:solidFill>
              </a:rPr>
              <a:t>/</a:t>
            </a:r>
            <a:r>
              <a:rPr lang="de-DE" sz="1200" dirty="0" err="1">
                <a:solidFill>
                  <a:srgbClr val="1778B8"/>
                </a:solidFill>
              </a:rPr>
              <a:t>status</a:t>
            </a:r>
            <a:r>
              <a:rPr lang="de-DE" sz="1200" dirty="0">
                <a:solidFill>
                  <a:srgbClr val="1778B8"/>
                </a:solidFill>
              </a:rPr>
              <a:t>/1067917403709943808?s=20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4772559-007F-8B4D-954F-DFE850E3A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800" y="1758950"/>
            <a:ext cx="9042400" cy="33401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69D7120-02A8-3E40-8671-45070CDE9EC3}"/>
              </a:ext>
            </a:extLst>
          </p:cNvPr>
          <p:cNvSpPr txBox="1"/>
          <p:nvPr/>
        </p:nvSpPr>
        <p:spPr>
          <a:xfrm>
            <a:off x="0" y="5825797"/>
            <a:ext cx="9906000" cy="992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3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 end </a:t>
            </a:r>
            <a:r>
              <a:rPr lang="de-DE" sz="3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3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3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thread</a:t>
            </a:r>
            <a:r>
              <a:rPr lang="de-DE" sz="32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-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b="1" dirty="0" err="1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574299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USING 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React Hooks</a:t>
            </a:r>
          </a:p>
        </p:txBody>
      </p:sp>
    </p:spTree>
    <p:extLst>
      <p:ext uri="{BB962C8B-B14F-4D97-AF65-F5344CB8AC3E}">
        <p14:creationId xmlns:p14="http://schemas.microsoft.com/office/powerpoint/2010/main" val="29834002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simple...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3063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let's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1170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Developer,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Trainer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 (Freelancer)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CDA16079-DCAE-BF4B-AE38-37222A6702A4}"/>
              </a:ext>
            </a:extLst>
          </p:cNvPr>
          <p:cNvGrpSpPr/>
          <p:nvPr/>
        </p:nvGrpSpPr>
        <p:grpSpPr>
          <a:xfrm>
            <a:off x="953923" y="2559752"/>
            <a:ext cx="7632386" cy="3046988"/>
            <a:chOff x="1394459" y="2559752"/>
            <a:chExt cx="7632386" cy="3046988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4EE38126-713D-C54E-9416-190104A3F961}"/>
                </a:ext>
              </a:extLst>
            </p:cNvPr>
            <p:cNvSpPr/>
            <p:nvPr/>
          </p:nvSpPr>
          <p:spPr>
            <a:xfrm>
              <a:off x="1394459" y="2559752"/>
              <a:ext cx="4572234" cy="30469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JavaScript, TypeScript</a:t>
              </a:r>
            </a:p>
            <a:p>
              <a:pPr algn="ctr"/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React</a:t>
              </a:r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GraphQL</a:t>
              </a:r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Java</a:t>
              </a:r>
            </a:p>
            <a:p>
              <a:pPr algn="ctr"/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endPara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  <a:p>
              <a:pPr algn="ctr"/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Trainings, Workshops </a:t>
              </a:r>
              <a:r>
                <a:rPr lang="de-DE" sz="2400" b="1" dirty="0" err="1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and</a:t>
              </a:r>
              <a:r>
                <a:rPr lang="de-DE" sz="2400" b="1" dirty="0">
                  <a:solidFill>
                    <a:srgbClr val="41719C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 Coachings</a:t>
              </a:r>
            </a:p>
          </p:txBody>
        </p:sp>
        <p:grpSp>
          <p:nvGrpSpPr>
            <p:cNvPr id="8" name="Gruppieren 7">
              <a:extLst>
                <a:ext uri="{FF2B5EF4-FFF2-40B4-BE49-F238E27FC236}">
                  <a16:creationId xmlns:a16="http://schemas.microsoft.com/office/drawing/2014/main" id="{576AF9AE-A3CF-7E4D-96B0-B35C1A759B5D}"/>
                </a:ext>
              </a:extLst>
            </p:cNvPr>
            <p:cNvGrpSpPr/>
            <p:nvPr/>
          </p:nvGrpSpPr>
          <p:grpSpPr>
            <a:xfrm>
              <a:off x="7252717" y="2634572"/>
              <a:ext cx="1774128" cy="2779059"/>
              <a:chOff x="7252717" y="2634572"/>
              <a:chExt cx="1774128" cy="2779059"/>
            </a:xfrm>
          </p:grpSpPr>
          <p:pic>
            <p:nvPicPr>
              <p:cNvPr id="5" name="Grafik 4">
                <a:extLst>
                  <a:ext uri="{FF2B5EF4-FFF2-40B4-BE49-F238E27FC236}">
                    <a16:creationId xmlns:a16="http://schemas.microsoft.com/office/drawing/2014/main" id="{6507539C-E031-AC4C-9009-42E6F7C741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252717" y="2634572"/>
                <a:ext cx="1774128" cy="2577793"/>
              </a:xfrm>
              <a:prstGeom prst="rect">
                <a:avLst/>
              </a:prstGeom>
            </p:spPr>
          </p:pic>
          <p:sp>
            <p:nvSpPr>
              <p:cNvPr id="7" name="Rechteck 6">
                <a:extLst>
                  <a:ext uri="{FF2B5EF4-FFF2-40B4-BE49-F238E27FC236}">
                    <a16:creationId xmlns:a16="http://schemas.microsoft.com/office/drawing/2014/main" id="{95789C73-DEE2-2843-AC63-29534975B257}"/>
                  </a:ext>
                </a:extLst>
              </p:cNvPr>
              <p:cNvSpPr/>
              <p:nvPr/>
            </p:nvSpPr>
            <p:spPr>
              <a:xfrm>
                <a:off x="7362787" y="5105854"/>
                <a:ext cx="184731" cy="30777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endParaRPr lang="de-DE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970927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 boom!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login.loggedIn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&lt;Redirect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to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setThemeColor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76984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 boom!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LoginContext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if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login.loggedIn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&lt;Redirect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to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login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setThemeColor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themeColor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={...}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11148B0A-C7F5-DE45-B2D7-99A2EB52BE3E}"/>
              </a:ext>
            </a:extLst>
          </p:cNvPr>
          <p:cNvSpPr/>
          <p:nvPr/>
        </p:nvSpPr>
        <p:spPr>
          <a:xfrm>
            <a:off x="647068" y="5971698"/>
            <a:ext cx="86118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Why</a:t>
            </a:r>
            <a:r>
              <a:rPr lang="de-DE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Because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... Hook ("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weird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magical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meta-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975066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1544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saves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A7334E4-1A54-7047-8AA3-59E1A17CFA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6" t="-1" r="1902" b="811"/>
          <a:stretch/>
        </p:blipFill>
        <p:spPr>
          <a:xfrm>
            <a:off x="647067" y="1792789"/>
            <a:ext cx="8666283" cy="258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5078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4720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another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useHistory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React Router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()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().push("/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867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-router-dom";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useHistory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()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history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.push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home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onClick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saveAndRedirect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}&gt;Save&lt;/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button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Might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big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difference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, but...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7825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523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big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but...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may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lots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unneccessary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useHistory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calls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other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Hooks)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know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can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Hooks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forces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structure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my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code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exactly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way</a:t>
            </a: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it's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not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standard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javascript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</a:t>
            </a: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Do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remember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why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React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doesn't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add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template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?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allow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favorite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"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: JavaScript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learn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...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Does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mean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Hooks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or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React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is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</a:rPr>
              <a:t>evil</a:t>
            </a:r>
            <a:r>
              <a:rPr lang="de-DE" sz="2000" b="1" dirty="0">
                <a:solidFill>
                  <a:srgbClr val="025249"/>
                </a:solidFill>
                <a:latin typeface="Source Sans Pro" charset="0"/>
              </a:rPr>
              <a:t>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</a:rPr>
              <a:t>, but...</a:t>
            </a: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6748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hooks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089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useEffect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Action!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useState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] =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(null);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useEffect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()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loadSettings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then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 s =&gt;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setSettings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(s) 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 &lt;/•••&gt;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Boom!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Climate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change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happening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right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fair: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Linter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warns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listens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Linters?</a:t>
            </a:r>
          </a:p>
        </p:txBody>
      </p:sp>
    </p:spTree>
    <p:extLst>
      <p:ext uri="{BB962C8B-B14F-4D97-AF65-F5344CB8AC3E}">
        <p14:creationId xmlns:p14="http://schemas.microsoft.com/office/powerpoint/2010/main" val="11367879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Consequences</a:t>
            </a:r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Hooks</a:t>
            </a:r>
          </a:p>
        </p:txBody>
      </p:sp>
    </p:spTree>
    <p:extLst>
      <p:ext uri="{BB962C8B-B14F-4D97-AF65-F5344CB8AC3E}">
        <p14:creationId xmlns:p14="http://schemas.microsoft.com/office/powerpoint/2010/main" val="16932718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Consequences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339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HOC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replaced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Custom Hook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imho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HOCs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hard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Multiple HOCs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collidate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same Properties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(oh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60236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3765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Router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useLocation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useProps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41094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19134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3229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3765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830711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5237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Consequences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HOC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anymore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FFBCEEAF-910E-6A49-AE07-8B8B18A03E91}"/>
              </a:ext>
            </a:extLst>
          </p:cNvPr>
          <p:cNvSpPr txBox="1"/>
          <p:nvPr/>
        </p:nvSpPr>
        <p:spPr>
          <a:xfrm>
            <a:off x="7560527" y="1804191"/>
            <a:ext cx="1929161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todo</a:t>
            </a:r>
            <a:r>
              <a:rPr lang="de-DE" dirty="0">
                <a:solidFill>
                  <a:srgbClr val="FF0000"/>
                </a:solidFill>
              </a:rPr>
              <a:t>:</a:t>
            </a:r>
          </a:p>
          <a:p>
            <a:r>
              <a:rPr lang="de-DE" dirty="0">
                <a:solidFill>
                  <a:srgbClr val="FF0000"/>
                </a:solidFill>
              </a:rPr>
              <a:t>dieses </a:t>
            </a:r>
            <a:r>
              <a:rPr lang="de-DE" dirty="0" err="1">
                <a:solidFill>
                  <a:srgbClr val="FF0000"/>
                </a:solidFill>
              </a:rPr>
              <a:t>beispiel</a:t>
            </a:r>
            <a:r>
              <a:rPr lang="de-DE" dirty="0">
                <a:solidFill>
                  <a:srgbClr val="FF0000"/>
                </a:solidFill>
              </a:rPr>
              <a:t> (</a:t>
            </a:r>
            <a:r>
              <a:rPr lang="de-DE" dirty="0" err="1">
                <a:solidFill>
                  <a:srgbClr val="FF0000"/>
                </a:solidFill>
              </a:rPr>
              <a:t>component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bound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to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redux</a:t>
            </a:r>
            <a:r>
              <a:rPr lang="de-DE" dirty="0">
                <a:solidFill>
                  <a:srgbClr val="FF0000"/>
                </a:solidFill>
              </a:rPr>
              <a:t>) an </a:t>
            </a:r>
            <a:r>
              <a:rPr lang="de-DE" dirty="0" err="1">
                <a:solidFill>
                  <a:srgbClr val="FF0000"/>
                </a:solidFill>
              </a:rPr>
              <a:t>hand</a:t>
            </a:r>
            <a:r>
              <a:rPr lang="de-DE" dirty="0">
                <a:solidFill>
                  <a:srgbClr val="FF0000"/>
                </a:solidFill>
              </a:rPr>
              <a:t> von </a:t>
            </a:r>
            <a:r>
              <a:rPr lang="de-DE" dirty="0" err="1">
                <a:solidFill>
                  <a:srgbClr val="FF0000"/>
                </a:solidFill>
              </a:rPr>
              <a:t>router</a:t>
            </a:r>
            <a:r>
              <a:rPr lang="de-DE" dirty="0">
                <a:solidFill>
                  <a:srgbClr val="FF0000"/>
                </a:solidFill>
              </a:rPr>
              <a:t> zeigen</a:t>
            </a: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>
                <a:solidFill>
                  <a:srgbClr val="FF0000"/>
                </a:solidFill>
              </a:rPr>
              <a:t>zeigen, dass es vor- und </a:t>
            </a:r>
            <a:r>
              <a:rPr lang="de-DE" dirty="0" err="1">
                <a:solidFill>
                  <a:srgbClr val="FF0000"/>
                </a:solidFill>
              </a:rPr>
              <a:t>nachteile</a:t>
            </a:r>
            <a:r>
              <a:rPr lang="de-DE" dirty="0">
                <a:solidFill>
                  <a:srgbClr val="FF0000"/>
                </a:solidFill>
              </a:rPr>
              <a:t> hat (</a:t>
            </a:r>
            <a:r>
              <a:rPr lang="de-DE" dirty="0" err="1">
                <a:solidFill>
                  <a:srgbClr val="FF0000"/>
                </a:solidFill>
              </a:rPr>
              <a:t>colocation</a:t>
            </a:r>
            <a:r>
              <a:rPr lang="de-DE" dirty="0">
                <a:solidFill>
                  <a:srgbClr val="FF0000"/>
                </a:solidFill>
              </a:rPr>
              <a:t> dafür enge </a:t>
            </a:r>
            <a:r>
              <a:rPr lang="de-DE" dirty="0" err="1">
                <a:solidFill>
                  <a:srgbClr val="FF0000"/>
                </a:solidFill>
              </a:rPr>
              <a:t>kopllung</a:t>
            </a:r>
            <a:r>
              <a:rPr lang="de-DE" dirty="0">
                <a:solidFill>
                  <a:srgbClr val="FF0000"/>
                </a:solidFill>
              </a:rPr>
              <a:t> </a:t>
            </a:r>
            <a:r>
              <a:rPr lang="de-DE" dirty="0" err="1">
                <a:solidFill>
                  <a:srgbClr val="FF0000"/>
                </a:solidFill>
              </a:rPr>
              <a:t>uu</a:t>
            </a:r>
            <a:r>
              <a:rPr lang="de-DE" dirty="0">
                <a:solidFill>
                  <a:srgbClr val="FF0000"/>
                </a:solidFill>
              </a:rPr>
              <a:t> schwerer zu testen)</a:t>
            </a:r>
          </a:p>
          <a:p>
            <a:endParaRPr lang="de-DE" dirty="0">
              <a:solidFill>
                <a:srgbClr val="FF0000"/>
              </a:solidFill>
            </a:endParaRPr>
          </a:p>
          <a:p>
            <a:r>
              <a:rPr lang="de-DE" dirty="0" err="1">
                <a:solidFill>
                  <a:srgbClr val="FF0000"/>
                </a:solidFill>
              </a:rPr>
              <a:t>redux</a:t>
            </a:r>
            <a:r>
              <a:rPr lang="de-DE" dirty="0">
                <a:solidFill>
                  <a:srgbClr val="FF0000"/>
                </a:solidFill>
              </a:rPr>
              <a:t> nur für </a:t>
            </a:r>
            <a:r>
              <a:rPr lang="de-DE" dirty="0" err="1">
                <a:solidFill>
                  <a:srgbClr val="FF0000"/>
                </a:solidFill>
              </a:rPr>
              <a:t>re-renderiungs</a:t>
            </a:r>
            <a:endParaRPr lang="de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9044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842620" cy="5606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useDispatch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instead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connect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actions.setNewColor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r,g,b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Consequences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HOC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anymore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bound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different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rendering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related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08F080A-5AD3-8F4B-BE79-03DABBD81068}"/>
              </a:ext>
            </a:extLst>
          </p:cNvPr>
          <p:cNvSpPr/>
          <p:nvPr/>
        </p:nvSpPr>
        <p:spPr>
          <a:xfrm>
            <a:off x="869796" y="3590693"/>
            <a:ext cx="7326351" cy="35683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90392F9-95CC-6A4C-875A-5AF45CE952D0}"/>
              </a:ext>
            </a:extLst>
          </p:cNvPr>
          <p:cNvSpPr/>
          <p:nvPr/>
        </p:nvSpPr>
        <p:spPr>
          <a:xfrm>
            <a:off x="4697523" y="3221361"/>
            <a:ext cx="5208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forces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re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-rendering 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ColorPicker</a:t>
            </a:r>
            <a:r>
              <a:rPr lang="de-DE" dirty="0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FF0000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endParaRPr lang="de-DE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57329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FA80A9-F2A0-CC4E-9B17-1D23BCE20927}"/>
              </a:ext>
            </a:extLst>
          </p:cNvPr>
          <p:cNvSpPr txBox="1"/>
          <p:nvPr/>
        </p:nvSpPr>
        <p:spPr>
          <a:xfrm>
            <a:off x="647068" y="1079135"/>
            <a:ext cx="8842620" cy="53851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{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useDispatch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react-redux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state.theme.favColor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useDispatch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React.useCallback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=&gt;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actions.setNewColor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r,g,b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)),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dispatch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]</a:t>
            </a:r>
          </a:p>
          <a:p>
            <a:pPr>
              <a:lnSpc>
                <a:spcPct val="120000"/>
              </a:lnSpc>
            </a:pP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b="1" dirty="0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1600" b="1" dirty="0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&lt;•••&gt;&lt;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ColorPicker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onSet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setNewColor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}/&gt;&lt;•••&gt;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"Nice!" 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Fortunately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callback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Remember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dependency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array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641898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api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EFA80A9-F2A0-CC4E-9B17-1D23BCE20927}"/>
              </a:ext>
            </a:extLst>
          </p:cNvPr>
          <p:cNvSpPr txBox="1"/>
          <p:nvPr/>
        </p:nvSpPr>
        <p:spPr>
          <a:xfrm>
            <a:off x="647068" y="1079135"/>
            <a:ext cx="8842620" cy="3390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really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most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cases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enough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re-render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time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wonder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CPU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engery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wasted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due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billions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unneccessary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-renderings in React Apps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world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wide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🤓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But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–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Beginners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– not easy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understand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Beginner)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731660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3906487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C14026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with</a:t>
            </a:r>
            <a:r>
              <a:rPr lang="de-DE" dirty="0"/>
              <a:t> Hooks</a:t>
            </a:r>
          </a:p>
        </p:txBody>
      </p:sp>
    </p:spTree>
    <p:extLst>
      <p:ext uri="{BB962C8B-B14F-4D97-AF65-F5344CB8AC3E}">
        <p14:creationId xmlns:p14="http://schemas.microsoft.com/office/powerpoint/2010/main" val="15444616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TypeScript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4356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Inference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very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useAppSelector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&lt;R&gt;(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R): R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useAppSelector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•••;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4466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TypeScript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4356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custom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hook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typing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useSelector</a:t>
            </a:r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useAppSelector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&lt;R&gt;(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: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=&gt; R): R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useAppSelector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state.favColor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•••;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8620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Summary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8976434" cy="4498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Summary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kind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(meta-)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solve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problems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raise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Through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new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ways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 was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always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flexibility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like,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some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don't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don't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like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hypes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that's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probably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reason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I'm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sceptical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1871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1163" y="1474792"/>
            <a:ext cx="9906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96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🌻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/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865340"/>
            <a:ext cx="10277008" cy="22006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13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Thanks</a:t>
            </a:r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a </a:t>
            </a:r>
            <a:r>
              <a:rPr lang="de-DE" sz="113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lot</a:t>
            </a:r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  <a:p>
            <a:pPr algn="ctr"/>
            <a:r>
              <a:rPr lang="de-DE" sz="2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(</a:t>
            </a:r>
            <a:r>
              <a:rPr lang="de-DE" sz="2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and</a:t>
            </a:r>
            <a:r>
              <a:rPr lang="de-DE" sz="2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don't</a:t>
            </a:r>
            <a:r>
              <a:rPr lang="de-DE" sz="2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hesitate</a:t>
            </a:r>
            <a:r>
              <a:rPr lang="de-DE" sz="2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to</a:t>
            </a:r>
            <a:r>
              <a:rPr lang="de-DE" sz="2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discuss</a:t>
            </a:r>
            <a:r>
              <a:rPr lang="de-DE" sz="2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hooks</a:t>
            </a:r>
            <a:r>
              <a:rPr lang="de-DE" sz="2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2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2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me</a:t>
            </a:r>
            <a:r>
              <a:rPr lang="de-DE" sz="2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)</a:t>
            </a:r>
            <a:endParaRPr lang="de-DE" sz="1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2761002" y="5142734"/>
            <a:ext cx="4631634" cy="4789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https://</a:t>
            </a:r>
            <a:r>
              <a:rPr lang="de-DE" sz="2000" b="1" dirty="0" err="1">
                <a:solidFill>
                  <a:srgbClr val="36544F"/>
                </a:solidFill>
              </a:rPr>
              <a:t>nils.buzz</a:t>
            </a:r>
            <a:r>
              <a:rPr lang="de-DE" sz="2000" b="1" dirty="0">
                <a:solidFill>
                  <a:srgbClr val="36544F"/>
                </a:solidFill>
              </a:rPr>
              <a:t>/bedcon19-react</a:t>
            </a:r>
          </a:p>
        </p:txBody>
      </p:sp>
    </p:spTree>
    <p:extLst>
      <p:ext uri="{BB962C8B-B14F-4D97-AF65-F5344CB8AC3E}">
        <p14:creationId xmlns:p14="http://schemas.microsoft.com/office/powerpoint/2010/main" val="108075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2652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216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4129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9803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5ACC493-2094-D443-9BB1-84F274345B7B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647068" y="1079135"/>
            <a:ext cx="7582532" cy="5976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Anyone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knowing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2 Minute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intro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add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State,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Sideffects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b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need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anylonger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"Hooks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lifecycle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Regular JavaScript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must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'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must not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conditionals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loops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Class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...but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behaviour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tied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React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0090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9E142C9-CEB3-B144-84CC-EF99D36976AE}"/>
              </a:ext>
            </a:extLst>
          </p:cNvPr>
          <p:cNvSpPr/>
          <p:nvPr/>
        </p:nvSpPr>
        <p:spPr>
          <a:xfrm>
            <a:off x="0" y="0"/>
            <a:ext cx="9906000" cy="821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React Hooks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E18A7819-F6CC-9143-A2D9-66BCDAFA45A3}"/>
              </a:ext>
            </a:extLst>
          </p:cNvPr>
          <p:cNvSpPr txBox="1"/>
          <p:nvPr/>
        </p:nvSpPr>
        <p:spPr>
          <a:xfrm>
            <a:off x="647068" y="1079135"/>
            <a:ext cx="7582532" cy="442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Hooks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React, { 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}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from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react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export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default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function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SettingsForm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props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{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[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,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] = </a:t>
            </a:r>
            <a:r>
              <a:rPr lang="de-DE" sz="1600" b="1" dirty="0" err="1">
                <a:solidFill>
                  <a:srgbClr val="FB8E2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useState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("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blue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");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return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&lt;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&lt;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input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       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onChange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={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=&gt; </a:t>
            </a:r>
            <a:r>
              <a:rPr lang="de-DE" sz="1600" b="1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setFavColor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e.target.value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) } /&gt;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 &lt;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•••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&gt;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AD79E11-E6C0-334A-B408-73277B430D51}"/>
              </a:ext>
            </a:extLst>
          </p:cNvPr>
          <p:cNvSpPr txBox="1"/>
          <p:nvPr/>
        </p:nvSpPr>
        <p:spPr>
          <a:xfrm>
            <a:off x="647068" y="5501036"/>
            <a:ext cx="7582532" cy="1174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useState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setter-function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When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state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changes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re-renders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component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again</a:t>
            </a: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184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951620"/>
            <a:ext cx="990600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React Hooks</a:t>
            </a:r>
          </a:p>
          <a:p>
            <a:pPr algn="ctr"/>
            <a:endParaRPr lang="de-DE" sz="6000" b="1" dirty="0">
              <a:solidFill>
                <a:srgbClr val="FB8E20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000" b="1" dirty="0" err="1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Good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8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or</a:t>
            </a:r>
            <a:r>
              <a:rPr lang="de-DE" sz="6000" b="1" dirty="0">
                <a:solidFill>
                  <a:srgbClr val="FB8E20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60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Evil</a:t>
            </a:r>
            <a:r>
              <a:rPr lang="de-DE" sz="60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0517EC3-BE5B-F54B-A34E-8223029AD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nothing</a:t>
            </a:r>
            <a:r>
              <a:rPr lang="de-DE" dirty="0"/>
              <a:t>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hooks</a:t>
            </a:r>
            <a:r>
              <a:rPr lang="de-DE" dirty="0"/>
              <a:t>, but...</a:t>
            </a:r>
          </a:p>
        </p:txBody>
      </p:sp>
    </p:spTree>
    <p:extLst>
      <p:ext uri="{BB962C8B-B14F-4D97-AF65-F5344CB8AC3E}">
        <p14:creationId xmlns:p14="http://schemas.microsoft.com/office/powerpoint/2010/main" val="660363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2303</Words>
  <Application>Microsoft Macintosh PowerPoint</Application>
  <PresentationFormat>A4-Papier (210 x 297 mm)</PresentationFormat>
  <Paragraphs>498</Paragraphs>
  <Slides>49</Slides>
  <Notes>10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49</vt:i4>
      </vt:variant>
    </vt:vector>
  </HeadingPairs>
  <TitlesOfParts>
    <vt:vector size="56" baseType="lpstr">
      <vt:lpstr>Arial</vt:lpstr>
      <vt:lpstr>Calibri</vt:lpstr>
      <vt:lpstr>Calibri Light</vt:lpstr>
      <vt:lpstr>Montserrat</vt:lpstr>
      <vt:lpstr>Source Code Pro</vt:lpstr>
      <vt:lpstr>Source Sans Pro</vt:lpstr>
      <vt:lpstr>Office-Design</vt:lpstr>
      <vt:lpstr>React Meetup Hamburg | October 2019 | @nilshartmann</vt:lpstr>
      <vt:lpstr>React Meetup Hamburg | October 2019 | @nilshartmann</vt:lpstr>
      <vt:lpstr>https://nilshartmann.net</vt:lpstr>
      <vt:lpstr>React Hooks</vt:lpstr>
      <vt:lpstr>React Hooks</vt:lpstr>
      <vt:lpstr>React Hooks</vt:lpstr>
      <vt:lpstr>React Hooks</vt:lpstr>
      <vt:lpstr>React Hooks</vt:lpstr>
      <vt:lpstr>I have nothing against hooks, but...</vt:lpstr>
      <vt:lpstr>I have nothing against hooks, but...</vt:lpstr>
      <vt:lpstr>I have nothing against hooks, but</vt:lpstr>
      <vt:lpstr>React Hooks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React Hooks</vt:lpstr>
      <vt:lpstr>Using hooks</vt:lpstr>
      <vt:lpstr>using hooks</vt:lpstr>
      <vt:lpstr>using hooks</vt:lpstr>
      <vt:lpstr>using hooks</vt:lpstr>
      <vt:lpstr>using hooks</vt:lpstr>
      <vt:lpstr>using hooks</vt:lpstr>
      <vt:lpstr>using hooks</vt:lpstr>
      <vt:lpstr>using hooks</vt:lpstr>
      <vt:lpstr>using hooks</vt:lpstr>
      <vt:lpstr>of using Hooks</vt:lpstr>
      <vt:lpstr>Consequences</vt:lpstr>
      <vt:lpstr>A look at the api</vt:lpstr>
      <vt:lpstr>A look at the api</vt:lpstr>
      <vt:lpstr>A look at the api</vt:lpstr>
      <vt:lpstr>A look at the api</vt:lpstr>
      <vt:lpstr>A look at the api</vt:lpstr>
      <vt:lpstr>A look at the api</vt:lpstr>
      <vt:lpstr>with Hooks</vt:lpstr>
      <vt:lpstr>TypeScript</vt:lpstr>
      <vt:lpstr>TypeScript</vt:lpstr>
      <vt:lpstr>Summary</vt:lpstr>
      <vt:lpstr>nils@nilshartmann.net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901</cp:revision>
  <cp:lastPrinted>2019-09-04T14:49:47Z</cp:lastPrinted>
  <dcterms:created xsi:type="dcterms:W3CDTF">2016-03-28T15:59:53Z</dcterms:created>
  <dcterms:modified xsi:type="dcterms:W3CDTF">2019-10-03T19:15:49Z</dcterms:modified>
</cp:coreProperties>
</file>

<file path=docProps/thumbnail.jpeg>
</file>